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3E5ABB7-12F9-4001-AFDB-3EEAA564149A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FFA3D4B-7444-4D24-B5A5-50608F5988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E5ABB7-12F9-4001-AFDB-3EEAA564149A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FA3D4B-7444-4D24-B5A5-50608F5988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E5ABB7-12F9-4001-AFDB-3EEAA564149A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FA3D4B-7444-4D24-B5A5-50608F5988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E5ABB7-12F9-4001-AFDB-3EEAA564149A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FA3D4B-7444-4D24-B5A5-50608F5988C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E5ABB7-12F9-4001-AFDB-3EEAA564149A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FA3D4B-7444-4D24-B5A5-50608F5988C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E5ABB7-12F9-4001-AFDB-3EEAA564149A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FA3D4B-7444-4D24-B5A5-50608F5988C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E5ABB7-12F9-4001-AFDB-3EEAA564149A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FA3D4B-7444-4D24-B5A5-50608F5988C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E5ABB7-12F9-4001-AFDB-3EEAA564149A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FA3D4B-7444-4D24-B5A5-50608F5988C6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E5ABB7-12F9-4001-AFDB-3EEAA564149A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FA3D4B-7444-4D24-B5A5-50608F5988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A3E5ABB7-12F9-4001-AFDB-3EEAA564149A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FA3D4B-7444-4D24-B5A5-50608F5988C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3E5ABB7-12F9-4001-AFDB-3EEAA564149A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FFA3D4B-7444-4D24-B5A5-50608F5988C6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3E5ABB7-12F9-4001-AFDB-3EEAA564149A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FFA3D4B-7444-4D24-B5A5-50608F5988C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Direct and Indirect Pronouns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/>
              <a:t>Julia 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2713889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91449240"/>
              </p:ext>
            </p:extLst>
          </p:nvPr>
        </p:nvGraphicFramePr>
        <p:xfrm>
          <a:off x="2590800" y="1143000"/>
          <a:ext cx="5284612" cy="5168633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1321153"/>
                <a:gridCol w="1321153"/>
                <a:gridCol w="1321153"/>
                <a:gridCol w="1321153"/>
              </a:tblGrid>
              <a:tr h="956713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Indirect</a:t>
                      </a:r>
                    </a:p>
                    <a:p>
                      <a:pPr algn="ctr"/>
                      <a:r>
                        <a:rPr lang="en-US" b="1" dirty="0" smtClean="0"/>
                        <a:t>Object pronoun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English</a:t>
                      </a:r>
                      <a:r>
                        <a:rPr lang="en-US" b="1" baseline="0" dirty="0" smtClean="0"/>
                        <a:t> translation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Direct Object Pronoun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English</a:t>
                      </a:r>
                      <a:r>
                        <a:rPr lang="en-US" b="1" baseline="0" dirty="0" smtClean="0"/>
                        <a:t> translation</a:t>
                      </a:r>
                      <a:endParaRPr lang="en-US" b="1" dirty="0"/>
                    </a:p>
                  </a:txBody>
                  <a:tcPr anchor="ctr"/>
                </a:tc>
              </a:tr>
              <a:tr h="680795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  Me / m' 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Me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Me/M’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Me</a:t>
                      </a:r>
                      <a:endParaRPr lang="en-US" sz="1600" b="1" dirty="0"/>
                    </a:p>
                  </a:txBody>
                  <a:tcPr anchor="ctr"/>
                </a:tc>
              </a:tr>
              <a:tr h="679953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err="1" smtClean="0"/>
                        <a:t>Te</a:t>
                      </a:r>
                      <a:r>
                        <a:rPr lang="en-US" sz="1600" b="1" dirty="0" smtClean="0"/>
                        <a:t> / t'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you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/>
                        <a:t>Te</a:t>
                      </a:r>
                      <a:r>
                        <a:rPr lang="en-US" b="1" dirty="0" smtClean="0"/>
                        <a:t>/t’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you</a:t>
                      </a:r>
                      <a:endParaRPr lang="en-US" sz="1600" b="1" dirty="0"/>
                    </a:p>
                  </a:txBody>
                  <a:tcPr anchor="ctr"/>
                </a:tc>
              </a:tr>
              <a:tr h="745633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err="1" smtClean="0"/>
                        <a:t>Lui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err="1" smtClean="0"/>
                        <a:t>Him/Her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Le/la/l’</a:t>
                      </a:r>
                    </a:p>
                    <a:p>
                      <a:pPr algn="ctr"/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err="1" smtClean="0"/>
                        <a:t>Him/Her</a:t>
                      </a:r>
                      <a:endParaRPr lang="en-US" sz="1600" b="1" dirty="0"/>
                    </a:p>
                  </a:txBody>
                  <a:tcPr anchor="ctr"/>
                </a:tc>
              </a:tr>
              <a:tr h="679953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Nous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us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Nous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us</a:t>
                      </a:r>
                      <a:endParaRPr lang="en-US" sz="1600" b="1" dirty="0"/>
                    </a:p>
                  </a:txBody>
                  <a:tcPr anchor="ctr"/>
                </a:tc>
              </a:tr>
              <a:tr h="679953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err="1" smtClean="0"/>
                        <a:t>Vous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you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/>
                        <a:t>Vous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you</a:t>
                      </a:r>
                      <a:endParaRPr lang="en-US" sz="1600" b="1" dirty="0"/>
                    </a:p>
                  </a:txBody>
                  <a:tcPr anchor="ctr"/>
                </a:tc>
              </a:tr>
              <a:tr h="745633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err="1" smtClean="0"/>
                        <a:t>Leur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them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Les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them</a:t>
                      </a:r>
                      <a:endParaRPr lang="en-US" sz="1600" b="1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1143000"/>
          </a:xfrm>
        </p:spPr>
        <p:txBody>
          <a:bodyPr/>
          <a:lstStyle/>
          <a:p>
            <a:r>
              <a:rPr lang="en-US" dirty="0" smtClean="0"/>
              <a:t>Table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49326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Direct</a:t>
            </a:r>
          </a:p>
          <a:p>
            <a:pPr marL="109728" indent="0">
              <a:buNone/>
            </a:pPr>
            <a:r>
              <a:rPr lang="en-US" dirty="0" smtClean="0"/>
              <a:t>Place the pronoun in front of the verb</a:t>
            </a:r>
          </a:p>
          <a:p>
            <a:pPr marL="109728" indent="0">
              <a:buNone/>
            </a:pPr>
            <a:endParaRPr lang="en-US" dirty="0"/>
          </a:p>
          <a:p>
            <a:pPr marL="109728" indent="0">
              <a:buNone/>
            </a:pPr>
            <a:endParaRPr lang="en-US" dirty="0" smtClean="0"/>
          </a:p>
          <a:p>
            <a:pPr marL="109728" indent="0">
              <a:buNone/>
            </a:pPr>
            <a:endParaRPr lang="en-US" dirty="0" smtClean="0"/>
          </a:p>
          <a:p>
            <a:endParaRPr lang="en-US" dirty="0"/>
          </a:p>
          <a:p>
            <a:pPr marL="109728" indent="0">
              <a:buNone/>
            </a:pP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Indirect</a:t>
            </a:r>
          </a:p>
          <a:p>
            <a:pPr marL="109728" indent="0">
              <a:buNone/>
            </a:pPr>
            <a:r>
              <a:rPr lang="en-US" dirty="0" smtClean="0"/>
              <a:t>Most of the time it is in front of the verb.</a:t>
            </a:r>
          </a:p>
          <a:p>
            <a:pPr marL="109728" indent="0"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Where Do You Place the Direct and Indirect Pronouns?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1996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Je lui parle.</a:t>
            </a:r>
          </a:p>
          <a:p>
            <a:endParaRPr lang="fr-FR" dirty="0"/>
          </a:p>
          <a:p>
            <a:r>
              <a:rPr lang="fr-FR" dirty="0" smtClean="0"/>
              <a:t>Je lui parlais</a:t>
            </a:r>
          </a:p>
          <a:p>
            <a:endParaRPr lang="fr-FR" dirty="0"/>
          </a:p>
          <a:p>
            <a:r>
              <a:rPr lang="fr-FR" dirty="0" smtClean="0"/>
              <a:t>Je lui </a:t>
            </a:r>
            <a:r>
              <a:rPr lang="fr-FR" dirty="0"/>
              <a:t>ai </a:t>
            </a:r>
            <a:r>
              <a:rPr lang="fr-FR" dirty="0" smtClean="0"/>
              <a:t>parlé.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Indirect examples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13301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endParaRPr lang="en-US" dirty="0" smtClean="0"/>
          </a:p>
          <a:p>
            <a:r>
              <a:rPr lang="en-US" dirty="0" smtClean="0"/>
              <a:t>Je </a:t>
            </a:r>
            <a:r>
              <a:rPr lang="en-US" dirty="0" err="1" smtClean="0"/>
              <a:t>t'aime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/>
              <a:t>Je </a:t>
            </a:r>
            <a:r>
              <a:rPr lang="en-US" dirty="0" err="1" smtClean="0"/>
              <a:t>t'aimais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/>
              <a:t>Je </a:t>
            </a:r>
            <a:r>
              <a:rPr lang="en-US" dirty="0" err="1" smtClean="0"/>
              <a:t>t‘ai</a:t>
            </a:r>
            <a:r>
              <a:rPr lang="en-US" dirty="0"/>
              <a:t> </a:t>
            </a:r>
            <a:r>
              <a:rPr lang="en-US" dirty="0" err="1" smtClean="0"/>
              <a:t>aimé</a:t>
            </a:r>
            <a:r>
              <a:rPr lang="en-US" smtClean="0"/>
              <a:t>.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 Examples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410864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78</TotalTime>
  <Words>108</Words>
  <Application>Microsoft Office PowerPoint</Application>
  <PresentationFormat>On-screen Show (4:3)</PresentationFormat>
  <Paragraphs>53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Concourse</vt:lpstr>
      <vt:lpstr>Direct and Indirect Pronouns</vt:lpstr>
      <vt:lpstr>Table</vt:lpstr>
      <vt:lpstr>Where Do You Place the Direct and Indirect Pronouns?</vt:lpstr>
      <vt:lpstr>Indirect examples</vt:lpstr>
      <vt:lpstr>Direct Examples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Direct and Indirect Pronouns</dc:title>
  <dc:creator>PNHS Student</dc:creator>
  <cp:lastModifiedBy>PNHS Student</cp:lastModifiedBy>
  <cp:revision>8</cp:revision>
  <dcterms:created xsi:type="dcterms:W3CDTF">2013-01-29T12:26:54Z</dcterms:created>
  <dcterms:modified xsi:type="dcterms:W3CDTF">2013-01-31T12:53:36Z</dcterms:modified>
</cp:coreProperties>
</file>